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C347E3D-7847-4FF2-8559-11B8BEC2584F}" type="datetimeFigureOut">
              <a:rPr lang="cs-CZ" smtClean="0"/>
              <a:t>07.11.2024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2492BF3-0A7D-4D6B-A6C5-C033AD488D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3284984"/>
            <a:ext cx="7772400" cy="273630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ADVENTNÍ  DÍLNU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4000" dirty="0" smtClean="0"/>
              <a:t>pořádáme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ve </a:t>
            </a:r>
            <a:r>
              <a:rPr lang="cs-CZ" b="1" smtClean="0"/>
              <a:t>čtvrtek </a:t>
            </a:r>
            <a:r>
              <a:rPr lang="cs-CZ" b="1" smtClean="0"/>
              <a:t>28.11</a:t>
            </a:r>
            <a:r>
              <a:rPr lang="cs-CZ" b="1" dirty="0" smtClean="0"/>
              <a:t>. 2024</a:t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dirty="0" smtClean="0"/>
              <a:t>od 16 hodin </a:t>
            </a:r>
            <a:br>
              <a:rPr lang="cs-CZ" dirty="0" smtClean="0"/>
            </a:br>
            <a:r>
              <a:rPr lang="cs-CZ" dirty="0"/>
              <a:t>	</a:t>
            </a:r>
            <a:r>
              <a:rPr lang="cs-CZ" sz="4000" dirty="0" smtClean="0"/>
              <a:t>ve škole ve Skuhrově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200" dirty="0" smtClean="0"/>
              <a:t>Vše potřebné lze zakoupit na místě, uvítáme zelený materiál.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pic>
        <p:nvPicPr>
          <p:cNvPr id="1026" name="Picture 2" descr="Zobrazit zdrojový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6522">
            <a:off x="5202386" y="434757"/>
            <a:ext cx="3681936" cy="307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obrazit zdrojový obráz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2312">
            <a:off x="244158" y="3652059"/>
            <a:ext cx="1629251" cy="1358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071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Brush Script MT</vt:lpstr>
      <vt:lpstr>Constantia</vt:lpstr>
      <vt:lpstr>Franklin Gothic Book</vt:lpstr>
      <vt:lpstr>Rage Italic</vt:lpstr>
      <vt:lpstr>Špendlík</vt:lpstr>
      <vt:lpstr>ADVENTNÍ  DÍLNU  pořádáme  ve čtvrtek 28.11. 2024  od 16 hodin   ve škole ve Skuhrově  Vše potřebné lze zakoupit na místě, uvítáme zelený materiál.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ADVENTNÍ  DÍLNU pořádáme letos  ve čtvrtek 29.11. 2018 od 16 hodin ve škole</dc:title>
  <dc:creator>Obec</dc:creator>
  <cp:lastModifiedBy>admin</cp:lastModifiedBy>
  <cp:revision>3</cp:revision>
  <cp:lastPrinted>2024-11-06T17:23:03Z</cp:lastPrinted>
  <dcterms:created xsi:type="dcterms:W3CDTF">2018-11-21T17:15:34Z</dcterms:created>
  <dcterms:modified xsi:type="dcterms:W3CDTF">2024-11-07T09:59:32Z</dcterms:modified>
</cp:coreProperties>
</file>